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6"/>
  </p:notesMasterIdLst>
  <p:handoutMasterIdLst>
    <p:handoutMasterId r:id="rId27"/>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82790" r:id="rId19"/>
    <p:sldId id="2147479565" r:id="rId20"/>
    <p:sldId id="2147482782" r:id="rId21"/>
    <p:sldId id="2147482786" r:id="rId22"/>
    <p:sldId id="2147482789" r:id="rId23"/>
    <p:sldId id="2147479559" r:id="rId24"/>
    <p:sldId id="2147479531"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82790"/>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12" dt="2023-12-08T11:58:31.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30" y="4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08T11:59:23.241" v="10919" actId="164"/>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08T11:55:49.581" v="10908" actId="14100"/>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08T11:54:31.253" v="10858"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08T11:55:18.336" v="10865"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08T11:55:02.482" v="10861" actId="2711"/>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08T11:54:11.154" v="10837"/>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07T18:07:19.105" v="10260" actId="1035"/>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07T18:00:08.086" v="10123" actId="1076"/>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07T17:45:56.068" v="9896" actId="12788"/>
        <pc:sldMkLst>
          <pc:docMk/>
          <pc:sldMk cId="1347645197" sldId="2147479567"/>
        </pc:sldMkLst>
        <pc:spChg chg="add del mod">
          <ac:chgData name="Timo Klimmer" userId="af015218-587a-437d-921a-de4e64daf7ee" providerId="ADAL" clId="{70B1BDDE-D82A-45D6-B305-C65A9D12D933}" dt="2023-12-07T17:45:56.068" v="9896" actId="12788"/>
          <ac:spMkLst>
            <pc:docMk/>
            <pc:sldMk cId="1347645197" sldId="2147479567"/>
            <ac:spMk id="2" creationId="{8F57561C-8EC4-DD7F-6C4E-CE706BF26DE9}"/>
          </ac:spMkLst>
        </pc:spChg>
        <pc:spChg chg="mod">
          <ac:chgData name="Timo Klimmer" userId="af015218-587a-437d-921a-de4e64daf7ee" providerId="ADAL" clId="{70B1BDDE-D82A-45D6-B305-C65A9D12D933}" dt="2023-12-07T17:45:16.325" v="9892" actId="108"/>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mod">
          <ac:chgData name="Timo Klimmer" userId="af015218-587a-437d-921a-de4e64daf7ee" providerId="ADAL" clId="{70B1BDDE-D82A-45D6-B305-C65A9D12D933}" dt="2023-12-07T17:44:59.017" v="9888" actId="113"/>
          <ac:spMkLst>
            <pc:docMk/>
            <pc:sldMk cId="1347645197" sldId="2147479567"/>
            <ac:spMk id="10" creationId="{3E4F1BBB-5DA6-F28D-7FF2-992F85FFB9FA}"/>
          </ac:spMkLst>
        </pc:spChg>
        <pc:spChg chg="mod">
          <ac:chgData name="Timo Klimmer" userId="af015218-587a-437d-921a-de4e64daf7ee" providerId="ADAL" clId="{70B1BDDE-D82A-45D6-B305-C65A9D12D933}" dt="2023-12-07T17:45:40.327" v="9895" actId="108"/>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07T17:45:05.530" v="9889" actId="108"/>
          <ac:spMkLst>
            <pc:docMk/>
            <pc:sldMk cId="1347645197" sldId="2147479567"/>
            <ac:spMk id="15" creationId="{BD397AA1-BD56-321D-EAC1-E9EA2394D36E}"/>
          </ac:spMkLst>
        </pc:spChg>
        <pc:grpChg chg="mod">
          <ac:chgData name="Timo Klimmer" userId="af015218-587a-437d-921a-de4e64daf7ee" providerId="ADAL" clId="{70B1BDDE-D82A-45D6-B305-C65A9D12D933}" dt="2023-12-07T17:43:41.261" v="9884" actId="12788"/>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07T17:45:56.068" v="9896" actId="12788"/>
          <ac:picMkLst>
            <pc:docMk/>
            <pc:sldMk cId="1347645197" sldId="2147479567"/>
            <ac:picMk id="3" creationId="{841D4662-B89A-7A67-7E5D-536A2A1483E6}"/>
          </ac:picMkLst>
        </pc:picChg>
        <pc:picChg chg="mod">
          <ac:chgData name="Timo Klimmer" userId="af015218-587a-437d-921a-de4e64daf7ee" providerId="ADAL" clId="{70B1BDDE-D82A-45D6-B305-C65A9D12D933}" dt="2023-12-07T17:43:07.651" v="9882" actId="12788"/>
          <ac:picMkLst>
            <pc:docMk/>
            <pc:sldMk cId="1347645197" sldId="2147479567"/>
            <ac:picMk id="5" creationId="{F2E2E360-6DE9-97C0-9D2C-023CC78E25EE}"/>
          </ac:picMkLst>
        </pc:picChg>
        <pc:picChg chg="mod">
          <ac:chgData name="Timo Klimmer" userId="af015218-587a-437d-921a-de4e64daf7ee" providerId="ADAL" clId="{70B1BDDE-D82A-45D6-B305-C65A9D12D933}" dt="2023-12-07T17:43:16.446" v="9883" actId="12788"/>
          <ac:picMkLst>
            <pc:docMk/>
            <pc:sldMk cId="1347645197" sldId="2147479567"/>
            <ac:picMk id="13" creationId="{E65118D7-D253-FD3A-4418-551E7FC8729A}"/>
          </ac:picMkLst>
        </pc:picChg>
        <pc:picChg chg="mod">
          <ac:chgData name="Timo Klimmer" userId="af015218-587a-437d-921a-de4e64daf7ee" providerId="ADAL" clId="{70B1BDDE-D82A-45D6-B305-C65A9D12D933}" dt="2023-12-07T17:42:43.609" v="9880" actId="1076"/>
          <ac:picMkLst>
            <pc:docMk/>
            <pc:sldMk cId="1347645197" sldId="2147479567"/>
            <ac:picMk id="24" creationId="{866B2C3C-770A-FDD1-82B9-E15B55F1954E}"/>
          </ac:picMkLst>
        </pc:pic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mod">
        <pc:chgData name="Timo Klimmer" userId="af015218-587a-437d-921a-de4e64daf7ee" providerId="ADAL" clId="{70B1BDDE-D82A-45D6-B305-C65A9D12D933}" dt="2023-12-08T11:57:33.753" v="10910" actId="164"/>
        <pc:sldMkLst>
          <pc:docMk/>
          <pc:sldMk cId="173861124" sldId="2147482779"/>
        </pc:sldMkLst>
        <pc:grpChg chg="add">
          <ac:chgData name="Timo Klimmer" userId="af015218-587a-437d-921a-de4e64daf7ee" providerId="ADAL" clId="{70B1BDDE-D82A-45D6-B305-C65A9D12D933}" dt="2023-12-08T11:57:25.923" v="10909" actId="164"/>
          <ac:grpSpMkLst>
            <pc:docMk/>
            <pc:sldMk cId="173861124" sldId="2147482779"/>
            <ac:grpSpMk id="3" creationId="{4014C4AB-F808-9022-FE88-E83C30F75C60}"/>
          </ac:grpSpMkLst>
        </pc:grpChg>
        <pc:grpChg chg="add">
          <ac:chgData name="Timo Klimmer" userId="af015218-587a-437d-921a-de4e64daf7ee" providerId="ADAL" clId="{70B1BDDE-D82A-45D6-B305-C65A9D12D933}" dt="2023-12-08T11:57:33.753" v="10910" actId="164"/>
          <ac:grpSpMkLst>
            <pc:docMk/>
            <pc:sldMk cId="173861124" sldId="2147482779"/>
            <ac:grpSpMk id="4" creationId="{FCD3F81D-17A9-0ED4-AAF0-496B3AE1E366}"/>
          </ac:grpSpMkLst>
        </pc:grpChg>
      </pc:sldChg>
      <pc:sldChg chg="addSp modSp mod">
        <pc:chgData name="Timo Klimmer" userId="af015218-587a-437d-921a-de4e64daf7ee" providerId="ADAL" clId="{70B1BDDE-D82A-45D6-B305-C65A9D12D933}" dt="2023-12-07T17:14:23.927" v="9536" actId="115"/>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sldChg>
      <pc:sldChg chg="delSp modSp mod ord">
        <pc:chgData name="Timo Klimmer" userId="af015218-587a-437d-921a-de4e64daf7ee" providerId="ADAL" clId="{70B1BDDE-D82A-45D6-B305-C65A9D12D933}" dt="2023-12-08T10:06:55.138" v="10502" actId="20577"/>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0:06:55.138" v="10502" actId="20577"/>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modSp mod">
        <pc:chgData name="Timo Klimmer" userId="af015218-587a-437d-921a-de4e64daf7ee" providerId="ADAL" clId="{70B1BDDE-D82A-45D6-B305-C65A9D12D933}" dt="2023-12-07T17:25:45.177" v="9843" actId="20577"/>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mod setBg">
        <pc:chgData name="Timo Klimmer" userId="af015218-587a-437d-921a-de4e64daf7ee" providerId="ADAL" clId="{70B1BDDE-D82A-45D6-B305-C65A9D12D933}" dt="2023-12-08T11:59:23.241" v="10919" actId="164"/>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12/8/2023 12:54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12/8/2023 11:33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12/8/2023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3.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4.xml"/></Relationships>
</file>

<file path=ppt/slides/_rels/slide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106.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CC7ADFF0-1F0C-8D1C-5F9D-0EA034F5BAEC}"/>
              </a:ext>
            </a:extLst>
          </p:cNvPr>
          <p:cNvGrpSpPr/>
          <p:nvPr/>
        </p:nvGrpSpPr>
        <p:grpSpPr>
          <a:xfrm>
            <a:off x="573914" y="1681163"/>
            <a:ext cx="11317473" cy="5005125"/>
            <a:chOff x="573914" y="1681163"/>
            <a:chExt cx="11317473" cy="5005125"/>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chemeClr val="bg1"/>
                  </a:solidFill>
                  <a:effectLst/>
                  <a:uLnTx/>
                  <a:uFillTx/>
                  <a:latin typeface="Segoe UI"/>
                  <a:ea typeface="+mn-ea"/>
                  <a:cs typeface="+mn-cs"/>
                </a:rPr>
                <a:t>Time</a:t>
              </a:r>
            </a:p>
          </p:txBody>
        </p:sp>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093679" y="1681163"/>
              <a:ext cx="0" cy="45334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093679" y="6214607"/>
              <a:ext cx="746688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284334" y="3903227"/>
              <a:ext cx="2085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chemeClr val="bg1"/>
                  </a:solidFill>
                  <a:effectLst/>
                  <a:uLnTx/>
                  <a:uFillTx/>
                  <a:latin typeface="Segoe UI"/>
                  <a:ea typeface="+mn-ea"/>
                  <a:cs typeface="+mn-cs"/>
                </a:rPr>
                <a:t>Tokens per Minute</a:t>
              </a:r>
            </a:p>
          </p:txBody>
        </p:sp>
        <mc:AlternateContent xmlns:mc="http://schemas.openxmlformats.org/markup-compatibility/2006">
          <mc:Choice xmlns:p14="http://schemas.microsoft.com/office/powerpoint/2010/main"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104406" y="2341252"/>
                <a:ext cx="7406863" cy="2036398"/>
              </p14:xfrm>
            </p:contentPart>
          </mc:Choice>
          <mc:Fallback>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095406" y="2332254"/>
                  <a:ext cx="7424504" cy="2054034"/>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093679" y="3793875"/>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093678" y="3150582"/>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093677" y="2507288"/>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093676" y="1863994"/>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1222858" y="5760840"/>
              <a:ext cx="25651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148339" y="3482663"/>
              <a:ext cx="19864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167522" y="2839369"/>
              <a:ext cx="19864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170991" y="2209127"/>
              <a:ext cx="19577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chemeClr val="bg1"/>
                  </a:solidFill>
                  <a:effectLst/>
                  <a:uLnTx/>
                  <a:uFillTx/>
                  <a:latin typeface="Segoe UI"/>
                  <a:ea typeface="+mn-ea"/>
                  <a:cs typeface="+mn-cs"/>
                </a:rPr>
                <a:t>PAYG Deployment 3</a:t>
              </a:r>
            </a:p>
          </p:txBody>
        </p:sp>
        <mc:AlternateContent xmlns:mc="http://schemas.openxmlformats.org/markup-compatibility/2006">
          <mc:Choice xmlns:p14="http://schemas.microsoft.com/office/powerpoint/2010/main"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089797" y="4921841"/>
                <a:ext cx="7438737" cy="241930"/>
              </p14:xfrm>
            </p:contentPart>
          </mc:Choice>
          <mc:Fallback>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080796" y="4912841"/>
                  <a:ext cx="7456378" cy="259571"/>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7873662" y="5146642"/>
              <a:ext cx="8627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bg1"/>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6893954" y="4252448"/>
              <a:ext cx="20537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bg1"/>
                  </a:solidFill>
                  <a:effectLst/>
                  <a:uLnTx/>
                  <a:uFillTx/>
                  <a:latin typeface="Segoe UI"/>
                  <a:ea typeface="+mn-ea"/>
                  <a:cs typeface="+mn-cs"/>
                </a:rPr>
                <a:t>streaming + non-streaming</a:t>
              </a:r>
            </a:p>
          </p:txBody>
        </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chemeClr val="bg1"/>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chemeClr val="bg1"/>
                </a:solidFill>
                <a:effectLst/>
                <a:uLnTx/>
                <a:uFillTx/>
                <a:latin typeface="Segoe UI"/>
                <a:ea typeface="+mn-ea"/>
                <a:cs typeface="+mn-cs"/>
              </a:endParaRPr>
            </a:p>
          </p:txBody>
        </p:sp>
      </p:gr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solidFill>
                  <a:schemeClr val="bg1"/>
                </a:solidFill>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9484346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495610"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Multimedia-Software enthält.&#10;&#10;Automatisch generierte Beschreibung">
            <a:extLst>
              <a:ext uri="{FF2B5EF4-FFF2-40B4-BE49-F238E27FC236}">
                <a16:creationId xmlns:a16="http://schemas.microsoft.com/office/drawing/2014/main" id="{75EE755C-FAB3-5FB8-5F52-377B4CF82E7D}"/>
              </a:ext>
            </a:extLst>
          </p:cNvPr>
          <p:cNvPicPr>
            <a:picLocks noChangeAspect="1"/>
          </p:cNvPicPr>
          <p:nvPr/>
        </p:nvPicPr>
        <p:blipFill rotWithShape="1">
          <a:blip r:embed="rId2"/>
          <a:srcRect r="-1" b="27364"/>
          <a:stretch/>
        </p:blipFill>
        <p:spPr>
          <a:xfrm>
            <a:off x="0" y="2286000"/>
            <a:ext cx="6062472" cy="2807208"/>
          </a:xfrm>
          <a:prstGeom prst="rect">
            <a:avLst/>
          </a:prstGeom>
          <a:noFill/>
        </p:spPr>
      </p:pic>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334000"/>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Team/Use Case, PromptTokens, CompletionTokens, TotalTokens, IsStreaming, Roundtrip Time, AOAI, Region, Endpoint, ...</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3"/>
          <a:srcRect t="17680" r="-1" b="-1"/>
          <a:stretch/>
        </p:blipFill>
        <p:spPr>
          <a:xfrm>
            <a:off x="6129530" y="2286000"/>
            <a:ext cx="6062452" cy="2807208"/>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spTree>
    <p:extLst>
      <p:ext uri="{BB962C8B-B14F-4D97-AF65-F5344CB8AC3E}">
        <p14:creationId xmlns:p14="http://schemas.microsoft.com/office/powerpoint/2010/main" val="311198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2218271"/>
            <a:ext cx="2668808" cy="307777"/>
          </a:xfrm>
          <a:prstGeom prst="rect">
            <a:avLst/>
          </a:prstGeom>
          <a:noFill/>
        </p:spPr>
        <p:txBody>
          <a:bodyPr wrap="none" lIns="0" tIns="0" rIns="0" bIns="0" rtlCol="0">
            <a:spAutoFit/>
          </a:bodyPr>
          <a:lstStyle/>
          <a:p>
            <a:pPr algn="l"/>
            <a:r>
              <a:rPr lang="de-DE" sz="2000"/>
              <a:t>list of teams / use cases</a:t>
            </a:r>
            <a:endParaRPr lang="de-DE" sz="2000" dirty="0" err="1"/>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253648" cy="938719"/>
          </a:xfrm>
          <a:prstGeom prst="rect">
            <a:avLst/>
          </a:prstGeom>
          <a:noFill/>
        </p:spPr>
        <p:txBody>
          <a:bodyPr wrap="none" lIns="0" tIns="0" rIns="0" bIns="0" rtlCol="0">
            <a:spAutoFit/>
          </a:bodyPr>
          <a:lstStyle/>
          <a:p>
            <a:pPr algn="l">
              <a:spcAft>
                <a:spcPts val="600"/>
              </a:spcAft>
            </a:pPr>
            <a:r>
              <a:rPr lang="de-DE" sz="2000"/>
              <a:t>list of endpoints</a:t>
            </a:r>
          </a:p>
          <a:p>
            <a:pPr algn="l"/>
            <a:r>
              <a:rPr lang="de-DE" sz="1200">
                <a:latin typeface="Segoe UI Semilight" panose="020B0402040204020203" pitchFamily="34" charset="0"/>
                <a:cs typeface="Segoe UI Semilight" panose="020B0402040204020203" pitchFamily="34" charset="0"/>
              </a:rPr>
              <a:t>- higher endpoints are prioritzed</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endParaRPr lang="de-DE" sz="1200" dirty="0" err="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217066"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248706" y="3513048"/>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454" y="4228711"/>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8014648"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9" y="2330330"/>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287" y="2349000"/>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615857"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5151542" y="2224701"/>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869829" y="351937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2231" y="4593048"/>
            <a:ext cx="767196" cy="767196"/>
          </a:xfrm>
          <a:prstGeom prst="rect">
            <a:avLst/>
          </a:prstGeom>
        </p:spPr>
      </p:pic>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4501040" cy="363946"/>
          </a:xfrm>
          <a:prstGeom prst="rect">
            <a:avLst/>
          </a:prstGeom>
          <a:noFill/>
        </p:spPr>
        <p:txBody>
          <a:bodyPr wrap="none" rtlCol="0">
            <a:spAutoFit/>
          </a:bodyPr>
          <a:lstStyle/>
          <a:p>
            <a:r>
              <a:rPr lang="de-DE">
                <a:latin typeface="Aptos SemiBold" panose="020B0004020202020204" pitchFamily="34" charset="0"/>
              </a:rPr>
              <a:t>Scenario: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40315" y="1248059"/>
            <a:ext cx="1624034" cy="1342486"/>
            <a:chOff x="637712" y="1290260"/>
            <a:chExt cx="1624034"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54595" y="4267456"/>
            <a:ext cx="1620828" cy="1342486"/>
            <a:chOff x="639315" y="1290260"/>
            <a:chExt cx="1620828"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9" y="4452660"/>
            <a:ext cx="2245806"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375737" cy="461665"/>
          </a:xfrm>
          <a:prstGeom prst="rect">
            <a:avLst/>
          </a:prstGeom>
          <a:noFill/>
        </p:spPr>
        <p:txBody>
          <a:bodyPr wrap="square" rtlCol="0">
            <a:spAutoFit/>
          </a:bodyPr>
          <a:lstStyle/>
          <a:p>
            <a:r>
              <a:rPr lang="de-DE" sz="1200"/>
              <a:t>URL is specific for team/use case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team/use case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Medium: </a:t>
            </a:r>
            <a:r>
              <a:rPr kumimoji="0" lang="en-US" b="0" i="0" u="none" strike="noStrike" kern="1200" cap="none" spc="0" normalizeH="0" baseline="0" noProof="0" dirty="0" err="1">
                <a:ln>
                  <a:noFill/>
                </a:ln>
                <a:solidFill>
                  <a:srgbClr val="FFFFFF"/>
                </a:solidFill>
                <a:effectLst/>
                <a:uLnTx/>
                <a:uFillTx/>
                <a:latin typeface="Segoe UI"/>
                <a:ea typeface="+mn-ea"/>
                <a:cs typeface="+mn-cs"/>
              </a:rPr>
              <a:t>PowerProxy</a:t>
            </a:r>
            <a:r>
              <a:rPr kumimoji="0" lang="en-US" b="0" i="0" u="none" strike="noStrike" kern="1200" cap="none" spc="0" normalizeH="0" baseline="0" noProof="0" dirty="0">
                <a:ln>
                  <a:noFill/>
                </a:ln>
                <a:solidFill>
                  <a:srgbClr val="FFFFFF"/>
                </a:solidFill>
                <a:effectLst/>
                <a:uLnTx/>
                <a:uFillTx/>
                <a:latin typeface="Segoe UI"/>
                <a:ea typeface="+mn-ea"/>
                <a:cs typeface="+mn-cs"/>
              </a:rPr>
              <a:t> for Azure OpenAI (to come)</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FCD3F81D-17A9-0ED4-AAF0-496B3AE1E366}"/>
              </a:ext>
            </a:extLst>
          </p:cNvPr>
          <p:cNvGrpSpPr/>
          <p:nvPr/>
        </p:nvGrpSpPr>
        <p:grpSpPr>
          <a:xfrm>
            <a:off x="588263" y="1681163"/>
            <a:ext cx="11303124" cy="4999739"/>
            <a:chOff x="588263" y="1681163"/>
            <a:chExt cx="11303124" cy="4999739"/>
          </a:xfrm>
        </p:grpSpPr>
        <p:grpSp>
          <p:nvGrpSpPr>
            <p:cNvPr id="3" name="Gruppieren 2">
              <a:extLst>
                <a:ext uri="{FF2B5EF4-FFF2-40B4-BE49-F238E27FC236}">
                  <a16:creationId xmlns:a16="http://schemas.microsoft.com/office/drawing/2014/main" id="{4014C4AB-F808-9022-FE88-E83C30F75C60}"/>
                </a:ext>
              </a:extLst>
            </p:cNvPr>
            <p:cNvGrpSpPr/>
            <p:nvPr/>
          </p:nvGrpSpPr>
          <p:grpSpPr>
            <a:xfrm>
              <a:off x="588263" y="1681163"/>
              <a:ext cx="8196091" cy="4999739"/>
              <a:chOff x="588263" y="1681163"/>
              <a:chExt cx="8196091" cy="4999739"/>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grpSp>
            <p:nvGrpSpPr>
              <p:cNvPr id="22" name="Gruppieren 21">
                <a:extLst>
                  <a:ext uri="{FF2B5EF4-FFF2-40B4-BE49-F238E27FC236}">
                    <a16:creationId xmlns:a16="http://schemas.microsoft.com/office/drawing/2014/main" id="{A07DF575-1990-B5FA-E57E-EBC373851D85}"/>
                  </a:ext>
                </a:extLst>
              </p:cNvPr>
              <p:cNvGrpSpPr/>
              <p:nvPr/>
            </p:nvGrpSpPr>
            <p:grpSpPr>
              <a:xfrm>
                <a:off x="588263" y="1681163"/>
                <a:ext cx="8196091" cy="4533444"/>
                <a:chOff x="1342909" y="831369"/>
                <a:chExt cx="8886600" cy="5383237"/>
              </a:xfrm>
            </p:grpSpPr>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890905" y="831369"/>
                  <a:ext cx="0" cy="5383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890905" y="6214606"/>
                  <a:ext cx="80959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537304" y="3504574"/>
                  <a:ext cx="1980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902536" y="1615191"/>
                    <a:ext cx="8030880" cy="2418120"/>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892777" y="1604506"/>
                      <a:ext cx="8050007" cy="2439062"/>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890905" y="3340108"/>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890904" y="2576230"/>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890903" y="1812351"/>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890902" y="1048472"/>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2030968" y="5675781"/>
                  <a:ext cx="2565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950170" y="297056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970970" y="2206681"/>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974731" y="145830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886696" y="4679511"/>
                    <a:ext cx="8065440" cy="28728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876937" y="4668823"/>
                      <a:ext cx="8084567" cy="308228"/>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9242093" y="4946451"/>
                  <a:ext cx="8606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8179845" y="3884641"/>
                  <a:ext cx="20496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grpSp>
        </p:gr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gr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826</Words>
  <Application>Microsoft Office PowerPoint</Application>
  <PresentationFormat>Breitbild</PresentationFormat>
  <Paragraphs>145</Paragraphs>
  <Slides>16</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16</vt:i4>
      </vt:variant>
    </vt:vector>
  </HeadingPairs>
  <TitlesOfParts>
    <vt:vector size="30"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2023-12-08T11:59:24Z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